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4"/>
  </p:notesMasterIdLst>
  <p:sldIdLst>
    <p:sldId id="295" r:id="rId2"/>
    <p:sldId id="29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Rg st="1" end="21"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0"/>
    <a:srgbClr val="C4C4C4"/>
    <a:srgbClr val="72DF82"/>
    <a:srgbClr val="2E6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3" autoAdjust="0"/>
    <p:restoredTop sz="95319" autoAdjust="0"/>
  </p:normalViewPr>
  <p:slideViewPr>
    <p:cSldViewPr snapToObjects="1">
      <p:cViewPr>
        <p:scale>
          <a:sx n="110" d="100"/>
          <a:sy n="110" d="100"/>
        </p:scale>
        <p:origin x="2712" y="320"/>
      </p:cViewPr>
      <p:guideLst>
        <p:guide orient="horz" pos="28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15321-7A36-8043-BA1E-A31593AD7BAF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569BE-640F-FD49-B51B-5A91596E0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na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170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est-0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" y="1270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54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7C0"/>
                </a:solidFill>
                <a:latin typeface="Arial"/>
                <a:ea typeface="Arial Narrow" charset="0"/>
                <a:cs typeface="Arial"/>
              </a:rPr>
              <a:t>THE CASE FOR </a:t>
            </a:r>
            <a:r>
              <a:rPr lang="en-US" b="1" smtClean="0">
                <a:solidFill>
                  <a:srgbClr val="0077C0"/>
                </a:solidFill>
                <a:latin typeface="Arial"/>
                <a:ea typeface="Arial Narrow" charset="0"/>
                <a:cs typeface="Arial"/>
              </a:rPr>
              <a:t>CYBERSECURITY COLLABORATION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8600" y="1216223"/>
            <a:ext cx="8534400" cy="703928"/>
            <a:chOff x="228600" y="1216223"/>
            <a:chExt cx="8534400" cy="703928"/>
          </a:xfrm>
        </p:grpSpPr>
        <p:grpSp>
          <p:nvGrpSpPr>
            <p:cNvPr id="14" name="Group 13"/>
            <p:cNvGrpSpPr/>
            <p:nvPr/>
          </p:nvGrpSpPr>
          <p:grpSpPr>
            <a:xfrm>
              <a:off x="228600" y="1216223"/>
              <a:ext cx="4191000" cy="703928"/>
              <a:chOff x="304800" y="1390471"/>
              <a:chExt cx="4191000" cy="703928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304800" y="1390471"/>
                <a:ext cx="3886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77C0"/>
                    </a:solidFill>
                    <a:latin typeface="Arial"/>
                    <a:ea typeface="Arial Narrow" charset="0"/>
                    <a:cs typeface="Arial"/>
                  </a:rPr>
                  <a:t>THREAT LANDSCAPE</a:t>
                </a:r>
                <a:endParaRPr lang="en-US" sz="800" i="1" dirty="0">
                  <a:latin typeface="Arial"/>
                  <a:cs typeface="Arial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304800" y="1817400"/>
                <a:ext cx="4191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indent="-114300">
                  <a:spcAft>
                    <a:spcPts val="800"/>
                  </a:spcAft>
                  <a:buFont typeface="Arial"/>
                  <a:buChar char="•"/>
                </a:pPr>
                <a:r>
                  <a:rPr lang="en-US" sz="1200" i="1" dirty="0" smtClean="0">
                    <a:latin typeface="Arial"/>
                    <a:cs typeface="Arial"/>
                  </a:rPr>
                  <a:t>User Input</a:t>
                </a:r>
                <a:endParaRPr lang="en-US" sz="1200" i="1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5" name="Straight Connector 4"/>
            <p:cNvCxnSpPr/>
            <p:nvPr/>
          </p:nvCxnSpPr>
          <p:spPr>
            <a:xfrm flipV="1">
              <a:off x="304800" y="1524000"/>
              <a:ext cx="845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Group 48"/>
            <p:cNvGrpSpPr/>
            <p:nvPr/>
          </p:nvGrpSpPr>
          <p:grpSpPr>
            <a:xfrm>
              <a:off x="4572000" y="1216223"/>
              <a:ext cx="4191000" cy="703928"/>
              <a:chOff x="304800" y="1390471"/>
              <a:chExt cx="4191000" cy="703928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304800" y="1390471"/>
                <a:ext cx="3886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77C0"/>
                    </a:solidFill>
                    <a:latin typeface="Arial"/>
                    <a:ea typeface="Arial Narrow" charset="0"/>
                    <a:cs typeface="Arial"/>
                  </a:rPr>
                  <a:t>EXISTING CYBERSECURITY MEASURES</a:t>
                </a:r>
                <a:endParaRPr lang="en-US" sz="800" i="1" dirty="0">
                  <a:latin typeface="Arial"/>
                  <a:cs typeface="Arial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04800" y="1817400"/>
                <a:ext cx="4191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indent="-114300">
                  <a:spcAft>
                    <a:spcPts val="800"/>
                  </a:spcAft>
                  <a:buFont typeface="Arial"/>
                  <a:buChar char="•"/>
                </a:pPr>
                <a:r>
                  <a:rPr lang="en-US" sz="1200" i="1" dirty="0" smtClean="0">
                    <a:latin typeface="Arial"/>
                    <a:cs typeface="Arial"/>
                  </a:rPr>
                  <a:t>User Input</a:t>
                </a:r>
                <a:endParaRPr lang="en-US" sz="1200" i="1" dirty="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228600" y="3810000"/>
            <a:ext cx="8610600" cy="1309886"/>
            <a:chOff x="228600" y="1184781"/>
            <a:chExt cx="8610600" cy="1309886"/>
          </a:xfrm>
        </p:grpSpPr>
        <p:grpSp>
          <p:nvGrpSpPr>
            <p:cNvPr id="53" name="Group 52"/>
            <p:cNvGrpSpPr/>
            <p:nvPr/>
          </p:nvGrpSpPr>
          <p:grpSpPr>
            <a:xfrm>
              <a:off x="228600" y="1184781"/>
              <a:ext cx="4191000" cy="1022628"/>
              <a:chOff x="304800" y="1359029"/>
              <a:chExt cx="4191000" cy="1022628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304800" y="1359029"/>
                <a:ext cx="3886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77C0"/>
                    </a:solidFill>
                    <a:latin typeface="Arial"/>
                    <a:ea typeface="Arial Narrow" charset="0"/>
                    <a:cs typeface="Arial"/>
                  </a:rPr>
                  <a:t>GAPS &amp; VULNERABILITIES</a:t>
                </a:r>
                <a:endParaRPr lang="en-US" sz="800" i="1" dirty="0">
                  <a:latin typeface="Arial"/>
                  <a:cs typeface="Arial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04800" y="1817400"/>
                <a:ext cx="4191000" cy="564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indent="-114300">
                  <a:spcAft>
                    <a:spcPts val="800"/>
                  </a:spcAft>
                  <a:buFont typeface="Arial"/>
                  <a:buChar char="•"/>
                </a:pPr>
                <a:r>
                  <a:rPr lang="en-US" sz="1200" i="1" dirty="0" smtClean="0">
                    <a:latin typeface="Arial"/>
                    <a:cs typeface="Arial"/>
                  </a:rPr>
                  <a:t>User Input</a:t>
                </a:r>
                <a:endParaRPr lang="en-US" sz="1200" i="1" dirty="0">
                  <a:latin typeface="Arial"/>
                  <a:cs typeface="Arial"/>
                </a:endParaRPr>
              </a:p>
              <a:p>
                <a:pPr marL="114300" indent="-114300">
                  <a:spcAft>
                    <a:spcPts val="800"/>
                  </a:spcAft>
                  <a:buFont typeface="Arial"/>
                  <a:buChar char="•"/>
                </a:pPr>
                <a:endParaRPr lang="en-US" sz="1200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54" name="Straight Connector 53"/>
            <p:cNvCxnSpPr/>
            <p:nvPr/>
          </p:nvCxnSpPr>
          <p:spPr>
            <a:xfrm>
              <a:off x="304800" y="1537654"/>
              <a:ext cx="8534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4572000" y="1184781"/>
              <a:ext cx="4191000" cy="1309886"/>
              <a:chOff x="304800" y="1359029"/>
              <a:chExt cx="4191000" cy="1309886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304800" y="1359029"/>
                <a:ext cx="3886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77C0"/>
                    </a:solidFill>
                    <a:latin typeface="Arial"/>
                    <a:ea typeface="Arial Narrow" charset="0"/>
                    <a:cs typeface="Arial"/>
                  </a:rPr>
                  <a:t>OPPORTUNITIES FOR COLLABORATION</a:t>
                </a:r>
                <a:endParaRPr lang="en-US" sz="800" i="1" dirty="0">
                  <a:latin typeface="Arial"/>
                  <a:cs typeface="Arial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04800" y="1817400"/>
                <a:ext cx="4191000" cy="85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indent="-114300">
                  <a:spcAft>
                    <a:spcPts val="800"/>
                  </a:spcAft>
                  <a:buFont typeface="Arial"/>
                  <a:buChar char="•"/>
                </a:pPr>
                <a:r>
                  <a:rPr lang="en-US" sz="1200" i="1" dirty="0" smtClean="0">
                    <a:latin typeface="Arial"/>
                    <a:cs typeface="Arial"/>
                  </a:rPr>
                  <a:t>User Input</a:t>
                </a:r>
                <a:endParaRPr lang="en-US" sz="1200" i="1" dirty="0">
                  <a:latin typeface="Arial"/>
                  <a:cs typeface="Arial"/>
                </a:endParaRPr>
              </a:p>
              <a:p>
                <a:pPr marL="114300" indent="-114300">
                  <a:spcAft>
                    <a:spcPts val="800"/>
                  </a:spcAft>
                  <a:buFont typeface="Arial"/>
                  <a:buChar char="•"/>
                </a:pPr>
                <a:endParaRPr lang="en-US" sz="1200" dirty="0">
                  <a:latin typeface="Arial"/>
                  <a:cs typeface="Arial"/>
                </a:endParaRPr>
              </a:p>
              <a:p>
                <a:pPr marL="114300" indent="-114300">
                  <a:spcAft>
                    <a:spcPts val="800"/>
                  </a:spcAft>
                  <a:buFont typeface="Arial"/>
                  <a:buChar char="•"/>
                </a:pPr>
                <a:endParaRPr lang="en-US" sz="1200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228600" y="687536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User Input</a:t>
            </a:r>
            <a:endParaRPr lang="en-US" sz="1400" b="1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6617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7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4319</TotalTime>
  <Words>26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 Narrow</vt:lpstr>
      <vt:lpstr>Calibri</vt:lpstr>
      <vt:lpstr>Arial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Sander</dc:creator>
  <cp:lastModifiedBy>Alexandra Sander</cp:lastModifiedBy>
  <cp:revision>199</cp:revision>
  <cp:lastPrinted>2015-10-20T19:37:07Z</cp:lastPrinted>
  <dcterms:created xsi:type="dcterms:W3CDTF">2015-05-22T18:15:04Z</dcterms:created>
  <dcterms:modified xsi:type="dcterms:W3CDTF">2015-11-09T15:57:47Z</dcterms:modified>
</cp:coreProperties>
</file>