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2" r:id="rId1"/>
  </p:sldMasterIdLst>
  <p:notesMasterIdLst>
    <p:notesMasterId r:id="rId4"/>
  </p:notesMasterIdLst>
  <p:sldIdLst>
    <p:sldId id="295" r:id="rId2"/>
    <p:sldId id="294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32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Rg st="1" end="21"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7C0"/>
    <a:srgbClr val="C4C4C4"/>
    <a:srgbClr val="72DF82"/>
    <a:srgbClr val="2E6E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33" autoAdjust="0"/>
    <p:restoredTop sz="95319" autoAdjust="0"/>
  </p:normalViewPr>
  <p:slideViewPr>
    <p:cSldViewPr snapToObjects="1">
      <p:cViewPr>
        <p:scale>
          <a:sx n="110" d="100"/>
          <a:sy n="110" d="100"/>
        </p:scale>
        <p:origin x="2712" y="320"/>
      </p:cViewPr>
      <p:guideLst>
        <p:guide orient="horz" pos="283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D15321-7A36-8043-BA1E-A31593AD7BAF}" type="datetimeFigureOut">
              <a:rPr lang="en-US" smtClean="0"/>
              <a:t>11/9/15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3569BE-640F-FD49-B51B-5A91596E0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41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nas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1709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nterest-02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992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700" y="1270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546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7C0"/>
                </a:solidFill>
                <a:latin typeface="Arial"/>
                <a:ea typeface="Arial Narrow" charset="0"/>
                <a:cs typeface="Arial"/>
              </a:rPr>
              <a:t>THE CASE FOR </a:t>
            </a:r>
            <a:r>
              <a:rPr lang="en-US" b="1" smtClean="0">
                <a:solidFill>
                  <a:srgbClr val="0077C0"/>
                </a:solidFill>
                <a:latin typeface="Arial"/>
                <a:ea typeface="Arial Narrow" charset="0"/>
                <a:cs typeface="Arial"/>
              </a:rPr>
              <a:t>CYBERSECURITY COLLABORATION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228600" y="1216223"/>
            <a:ext cx="8534400" cy="703928"/>
            <a:chOff x="228600" y="1216223"/>
            <a:chExt cx="8534400" cy="703928"/>
          </a:xfrm>
        </p:grpSpPr>
        <p:grpSp>
          <p:nvGrpSpPr>
            <p:cNvPr id="14" name="Group 13"/>
            <p:cNvGrpSpPr/>
            <p:nvPr/>
          </p:nvGrpSpPr>
          <p:grpSpPr>
            <a:xfrm>
              <a:off x="228600" y="1216223"/>
              <a:ext cx="4191000" cy="703928"/>
              <a:chOff x="304800" y="1390471"/>
              <a:chExt cx="4191000" cy="703928"/>
            </a:xfrm>
          </p:grpSpPr>
          <p:sp>
            <p:nvSpPr>
              <p:cNvPr id="3" name="TextBox 2"/>
              <p:cNvSpPr txBox="1"/>
              <p:nvPr/>
            </p:nvSpPr>
            <p:spPr>
              <a:xfrm>
                <a:off x="304800" y="1390471"/>
                <a:ext cx="3886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0077C0"/>
                    </a:solidFill>
                    <a:latin typeface="Arial"/>
                    <a:ea typeface="Arial Narrow" charset="0"/>
                    <a:cs typeface="Arial"/>
                  </a:rPr>
                  <a:t>THREAT LANDSCAPE</a:t>
                </a:r>
                <a:endParaRPr lang="en-US" sz="800" i="1" dirty="0">
                  <a:latin typeface="Arial"/>
                  <a:cs typeface="Arial"/>
                </a:endParaRPr>
              </a:p>
            </p:txBody>
          </p:sp>
          <p:sp>
            <p:nvSpPr>
              <p:cNvPr id="4" name="TextBox 3"/>
              <p:cNvSpPr txBox="1"/>
              <p:nvPr/>
            </p:nvSpPr>
            <p:spPr>
              <a:xfrm>
                <a:off x="304800" y="1817400"/>
                <a:ext cx="4191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14300" indent="-114300">
                  <a:spcAft>
                    <a:spcPts val="800"/>
                  </a:spcAft>
                  <a:buFont typeface="Arial"/>
                  <a:buChar char="•"/>
                </a:pPr>
                <a:r>
                  <a:rPr lang="en-US" sz="1200" i="1" dirty="0" smtClean="0">
                    <a:latin typeface="Arial"/>
                    <a:cs typeface="Arial"/>
                  </a:rPr>
                  <a:t>User Input</a:t>
                </a:r>
                <a:endParaRPr lang="en-US" sz="1200" i="1" dirty="0">
                  <a:latin typeface="Arial"/>
                  <a:cs typeface="Arial"/>
                </a:endParaRPr>
              </a:p>
            </p:txBody>
          </p:sp>
        </p:grpSp>
        <p:cxnSp>
          <p:nvCxnSpPr>
            <p:cNvPr id="5" name="Straight Connector 4"/>
            <p:cNvCxnSpPr/>
            <p:nvPr/>
          </p:nvCxnSpPr>
          <p:spPr>
            <a:xfrm flipV="1">
              <a:off x="304800" y="1524000"/>
              <a:ext cx="84582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9" name="Group 48"/>
            <p:cNvGrpSpPr/>
            <p:nvPr/>
          </p:nvGrpSpPr>
          <p:grpSpPr>
            <a:xfrm>
              <a:off x="4572000" y="1216223"/>
              <a:ext cx="4191000" cy="703928"/>
              <a:chOff x="304800" y="1390471"/>
              <a:chExt cx="4191000" cy="703928"/>
            </a:xfrm>
          </p:grpSpPr>
          <p:sp>
            <p:nvSpPr>
              <p:cNvPr id="50" name="TextBox 49"/>
              <p:cNvSpPr txBox="1"/>
              <p:nvPr/>
            </p:nvSpPr>
            <p:spPr>
              <a:xfrm>
                <a:off x="304800" y="1390471"/>
                <a:ext cx="3886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0077C0"/>
                    </a:solidFill>
                    <a:latin typeface="Arial"/>
                    <a:ea typeface="Arial Narrow" charset="0"/>
                    <a:cs typeface="Arial"/>
                  </a:rPr>
                  <a:t>EXISTING CYBERSECURITY MEASURES</a:t>
                </a:r>
                <a:endParaRPr lang="en-US" sz="800" i="1" dirty="0">
                  <a:latin typeface="Arial"/>
                  <a:cs typeface="Arial"/>
                </a:endParaRP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304800" y="1817400"/>
                <a:ext cx="4191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14300" indent="-114300">
                  <a:spcAft>
                    <a:spcPts val="800"/>
                  </a:spcAft>
                  <a:buFont typeface="Arial"/>
                  <a:buChar char="•"/>
                </a:pPr>
                <a:r>
                  <a:rPr lang="en-US" sz="1200" i="1" dirty="0" smtClean="0">
                    <a:latin typeface="Arial"/>
                    <a:cs typeface="Arial"/>
                  </a:rPr>
                  <a:t>User Input</a:t>
                </a:r>
                <a:endParaRPr lang="en-US" sz="1200" i="1" dirty="0">
                  <a:latin typeface="Arial"/>
                  <a:cs typeface="Arial"/>
                </a:endParaRPr>
              </a:p>
            </p:txBody>
          </p:sp>
        </p:grpSp>
      </p:grpSp>
      <p:grpSp>
        <p:nvGrpSpPr>
          <p:cNvPr id="52" name="Group 51"/>
          <p:cNvGrpSpPr/>
          <p:nvPr/>
        </p:nvGrpSpPr>
        <p:grpSpPr>
          <a:xfrm>
            <a:off x="228600" y="3810000"/>
            <a:ext cx="8610600" cy="1309886"/>
            <a:chOff x="228600" y="1184781"/>
            <a:chExt cx="8610600" cy="1309886"/>
          </a:xfrm>
        </p:grpSpPr>
        <p:grpSp>
          <p:nvGrpSpPr>
            <p:cNvPr id="53" name="Group 52"/>
            <p:cNvGrpSpPr/>
            <p:nvPr/>
          </p:nvGrpSpPr>
          <p:grpSpPr>
            <a:xfrm>
              <a:off x="228600" y="1184781"/>
              <a:ext cx="4191000" cy="1022628"/>
              <a:chOff x="304800" y="1359029"/>
              <a:chExt cx="4191000" cy="1022628"/>
            </a:xfrm>
          </p:grpSpPr>
          <p:sp>
            <p:nvSpPr>
              <p:cNvPr id="58" name="TextBox 57"/>
              <p:cNvSpPr txBox="1"/>
              <p:nvPr/>
            </p:nvSpPr>
            <p:spPr>
              <a:xfrm>
                <a:off x="304800" y="1359029"/>
                <a:ext cx="3886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0077C0"/>
                    </a:solidFill>
                    <a:latin typeface="Arial"/>
                    <a:ea typeface="Arial Narrow" charset="0"/>
                    <a:cs typeface="Arial"/>
                  </a:rPr>
                  <a:t>GAPS &amp; VULNERABILITIES</a:t>
                </a:r>
                <a:endParaRPr lang="en-US" sz="800" i="1" dirty="0">
                  <a:latin typeface="Arial"/>
                  <a:cs typeface="Arial"/>
                </a:endParaRPr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304800" y="1817400"/>
                <a:ext cx="4191000" cy="5642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14300" indent="-114300">
                  <a:spcAft>
                    <a:spcPts val="800"/>
                  </a:spcAft>
                  <a:buFont typeface="Arial"/>
                  <a:buChar char="•"/>
                </a:pPr>
                <a:r>
                  <a:rPr lang="en-US" sz="1200" i="1" dirty="0" smtClean="0">
                    <a:latin typeface="Arial"/>
                    <a:cs typeface="Arial"/>
                  </a:rPr>
                  <a:t>User Input</a:t>
                </a:r>
                <a:endParaRPr lang="en-US" sz="1200" i="1" dirty="0">
                  <a:latin typeface="Arial"/>
                  <a:cs typeface="Arial"/>
                </a:endParaRPr>
              </a:p>
              <a:p>
                <a:pPr marL="114300" indent="-114300">
                  <a:spcAft>
                    <a:spcPts val="800"/>
                  </a:spcAft>
                  <a:buFont typeface="Arial"/>
                  <a:buChar char="•"/>
                </a:pPr>
                <a:endParaRPr lang="en-US" sz="1200" dirty="0">
                  <a:latin typeface="Arial"/>
                  <a:cs typeface="Arial"/>
                </a:endParaRPr>
              </a:p>
            </p:txBody>
          </p:sp>
        </p:grpSp>
        <p:cxnSp>
          <p:nvCxnSpPr>
            <p:cNvPr id="54" name="Straight Connector 53"/>
            <p:cNvCxnSpPr/>
            <p:nvPr/>
          </p:nvCxnSpPr>
          <p:spPr>
            <a:xfrm>
              <a:off x="304800" y="1537654"/>
              <a:ext cx="85344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5" name="Group 54"/>
            <p:cNvGrpSpPr/>
            <p:nvPr/>
          </p:nvGrpSpPr>
          <p:grpSpPr>
            <a:xfrm>
              <a:off x="4572000" y="1184781"/>
              <a:ext cx="4191000" cy="1309886"/>
              <a:chOff x="304800" y="1359029"/>
              <a:chExt cx="4191000" cy="1309886"/>
            </a:xfrm>
          </p:grpSpPr>
          <p:sp>
            <p:nvSpPr>
              <p:cNvPr id="56" name="TextBox 55"/>
              <p:cNvSpPr txBox="1"/>
              <p:nvPr/>
            </p:nvSpPr>
            <p:spPr>
              <a:xfrm>
                <a:off x="304800" y="1359029"/>
                <a:ext cx="3886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0077C0"/>
                    </a:solidFill>
                    <a:latin typeface="Arial"/>
                    <a:ea typeface="Arial Narrow" charset="0"/>
                    <a:cs typeface="Arial"/>
                  </a:rPr>
                  <a:t>OPPORTUNITIES FOR COLLABORATION</a:t>
                </a:r>
                <a:endParaRPr lang="en-US" sz="800" i="1" dirty="0">
                  <a:latin typeface="Arial"/>
                  <a:cs typeface="Arial"/>
                </a:endParaRP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304800" y="1817400"/>
                <a:ext cx="4191000" cy="8515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14300" indent="-114300">
                  <a:spcAft>
                    <a:spcPts val="800"/>
                  </a:spcAft>
                  <a:buFont typeface="Arial"/>
                  <a:buChar char="•"/>
                </a:pPr>
                <a:r>
                  <a:rPr lang="en-US" sz="1200" i="1" dirty="0" smtClean="0">
                    <a:latin typeface="Arial"/>
                    <a:cs typeface="Arial"/>
                  </a:rPr>
                  <a:t>User Input</a:t>
                </a:r>
                <a:endParaRPr lang="en-US" sz="1200" i="1" dirty="0">
                  <a:latin typeface="Arial"/>
                  <a:cs typeface="Arial"/>
                </a:endParaRPr>
              </a:p>
              <a:p>
                <a:pPr marL="114300" indent="-114300">
                  <a:spcAft>
                    <a:spcPts val="800"/>
                  </a:spcAft>
                  <a:buFont typeface="Arial"/>
                  <a:buChar char="•"/>
                </a:pPr>
                <a:endParaRPr lang="en-US" sz="1200" dirty="0">
                  <a:latin typeface="Arial"/>
                  <a:cs typeface="Arial"/>
                </a:endParaRPr>
              </a:p>
              <a:p>
                <a:pPr marL="114300" indent="-114300">
                  <a:spcAft>
                    <a:spcPts val="800"/>
                  </a:spcAft>
                  <a:buFont typeface="Arial"/>
                  <a:buChar char="•"/>
                </a:pPr>
                <a:endParaRPr lang="en-US" sz="1200" dirty="0">
                  <a:latin typeface="Arial"/>
                  <a:cs typeface="Arial"/>
                </a:endParaRPr>
              </a:p>
            </p:txBody>
          </p:sp>
        </p:grpSp>
      </p:grpSp>
      <p:sp>
        <p:nvSpPr>
          <p:cNvPr id="9" name="TextBox 8"/>
          <p:cNvSpPr txBox="1"/>
          <p:nvPr/>
        </p:nvSpPr>
        <p:spPr>
          <a:xfrm>
            <a:off x="228600" y="687536"/>
            <a:ext cx="10695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smtClean="0">
                <a:solidFill>
                  <a:srgbClr val="7F7F7F"/>
                </a:solidFill>
                <a:latin typeface="Arial" charset="0"/>
                <a:ea typeface="Arial" charset="0"/>
                <a:cs typeface="Arial" charset="0"/>
              </a:rPr>
              <a:t>User Input</a:t>
            </a:r>
            <a:endParaRPr lang="en-US" sz="1400" b="1" i="1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66617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77C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4319</TotalTime>
  <Words>26</Words>
  <Application>Microsoft Macintosh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 Narrow</vt:lpstr>
      <vt:lpstr>Calibri</vt:lpstr>
      <vt:lpstr>Arial</vt:lpstr>
      <vt:lpstr>Custom Design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Sander</dc:creator>
  <cp:lastModifiedBy>Alexandra Sander</cp:lastModifiedBy>
  <cp:revision>199</cp:revision>
  <cp:lastPrinted>2015-10-20T19:37:07Z</cp:lastPrinted>
  <dcterms:created xsi:type="dcterms:W3CDTF">2015-05-22T18:15:04Z</dcterms:created>
  <dcterms:modified xsi:type="dcterms:W3CDTF">2015-11-09T15:57:47Z</dcterms:modified>
</cp:coreProperties>
</file>