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5"/>
  </p:notesMasterIdLst>
  <p:sldIdLst>
    <p:sldId id="291" r:id="rId2"/>
    <p:sldId id="292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Rg st="1" end="21"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C4C4C4"/>
    <a:srgbClr val="72DF82"/>
    <a:srgbClr val="2E6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27" autoAdjust="0"/>
    <p:restoredTop sz="95319" autoAdjust="0"/>
  </p:normalViewPr>
  <p:slideViewPr>
    <p:cSldViewPr snapToObjects="1">
      <p:cViewPr>
        <p:scale>
          <a:sx n="100" d="100"/>
          <a:sy n="100" d="100"/>
        </p:scale>
        <p:origin x="3792" y="432"/>
      </p:cViewPr>
      <p:guideLst>
        <p:guide orient="horz" pos="36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15321-7A36-8043-BA1E-A31593AD7BAF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569BE-640F-FD49-B51B-5A91596E0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na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70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es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152400"/>
            <a:ext cx="8839200" cy="6248400"/>
            <a:chOff x="152400" y="152400"/>
            <a:chExt cx="8839200" cy="6248400"/>
          </a:xfrm>
        </p:grpSpPr>
        <p:grpSp>
          <p:nvGrpSpPr>
            <p:cNvPr id="475" name="Group 474"/>
            <p:cNvGrpSpPr/>
            <p:nvPr/>
          </p:nvGrpSpPr>
          <p:grpSpPr>
            <a:xfrm>
              <a:off x="152400" y="4838700"/>
              <a:ext cx="4499382" cy="1562100"/>
              <a:chOff x="704366" y="315861"/>
              <a:chExt cx="3858575" cy="1360539"/>
            </a:xfrm>
          </p:grpSpPr>
          <p:sp>
            <p:nvSpPr>
              <p:cNvPr id="476" name="TextBox 475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477" name="Group 476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513" name="TextBox 512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514" name="TextBox 513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515" name="TextBox 514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516" name="TextBox 515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517" name="TextBox 516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478" name="Group 477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507" name="TextBox 506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508" name="Group 507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509" name="Straight Connector 508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0" name="Oval 509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511" name="Oval 510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512" name="Oval 511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479" name="Group 478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501" name="TextBox 500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502" name="Group 501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503" name="Straight Connector 502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4" name="Oval 503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505" name="Oval 504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506" name="Oval 505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480" name="Group 479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495" name="TextBox 494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496" name="Group 495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497" name="Straight Connector 496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8" name="Oval 497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99" name="Oval 498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500" name="Oval 499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481" name="Group 480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489" name="TextBox 488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490" name="Group 489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491" name="Straight Connector 490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2" name="Oval 491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93" name="Oval 492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94" name="Oval 493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482" name="Group 481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483" name="TextBox 482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484" name="Group 483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485" name="Straight Connector 484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86" name="Oval 485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87" name="Oval 486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88" name="Oval 487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606" name="Group 605"/>
            <p:cNvGrpSpPr/>
            <p:nvPr/>
          </p:nvGrpSpPr>
          <p:grpSpPr>
            <a:xfrm>
              <a:off x="152400" y="152400"/>
              <a:ext cx="4499382" cy="1562100"/>
              <a:chOff x="704366" y="315861"/>
              <a:chExt cx="3858575" cy="1360539"/>
            </a:xfrm>
          </p:grpSpPr>
          <p:sp>
            <p:nvSpPr>
              <p:cNvPr id="607" name="TextBox 606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608" name="Group 607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644" name="TextBox 643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645" name="TextBox 644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646" name="TextBox 645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647" name="TextBox 646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648" name="TextBox 647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609" name="Group 608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638" name="TextBox 637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639" name="Group 638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640" name="Straight Connector 639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2" name="Oval 641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43" name="Oval 642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41" name="Oval 640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610" name="Group 609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632" name="TextBox 631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633" name="Group 632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634" name="Straight Connector 633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36" name="Oval 635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37" name="Oval 636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35" name="Oval 634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611" name="Group 610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626" name="TextBox 625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627" name="Group 626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628" name="Straight Connector 627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30" name="Oval 629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31" name="Oval 630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29" name="Oval 628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612" name="Group 611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620" name="TextBox 619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621" name="Group 620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622" name="Straight Connector 621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4" name="Oval 623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25" name="Oval 624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23" name="Oval 622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613" name="Group 612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614" name="TextBox 613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615" name="Group 614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616" name="Straight Connector 615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8" name="Oval 617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19" name="Oval 618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617" name="Oval 616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346" name="Group 345"/>
            <p:cNvGrpSpPr/>
            <p:nvPr/>
          </p:nvGrpSpPr>
          <p:grpSpPr>
            <a:xfrm>
              <a:off x="152400" y="1714500"/>
              <a:ext cx="4499382" cy="1562100"/>
              <a:chOff x="704366" y="315861"/>
              <a:chExt cx="3858575" cy="1360539"/>
            </a:xfrm>
          </p:grpSpPr>
          <p:sp>
            <p:nvSpPr>
              <p:cNvPr id="347" name="TextBox 346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348" name="Group 347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384" name="TextBox 383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385" name="TextBox 384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386" name="TextBox 385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387" name="TextBox 386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388" name="TextBox 387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349" name="Group 348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378" name="TextBox 377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379" name="Group 378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380" name="Straight Connector 379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1" name="Oval 380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82" name="Oval 381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83" name="Oval 382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50" name="Group 349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372" name="TextBox 371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373" name="Group 372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374" name="Straight Connector 373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5" name="Oval 374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76" name="Oval 375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77" name="Oval 376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51" name="Group 350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366" name="TextBox 365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367" name="Group 366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368" name="Straight Connector 367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9" name="Oval 368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70" name="Oval 369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71" name="Oval 370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52" name="Group 351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360" name="TextBox 359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361" name="Group 360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362" name="Straight Connector 361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3" name="Oval 362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64" name="Oval 363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65" name="Oval 364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53" name="Group 352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354" name="TextBox 353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355" name="Group 354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356" name="Straight Connector 355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7" name="Oval 356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58" name="Oval 357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359" name="Oval 358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389" name="Group 388"/>
            <p:cNvGrpSpPr/>
            <p:nvPr/>
          </p:nvGrpSpPr>
          <p:grpSpPr>
            <a:xfrm>
              <a:off x="152400" y="3276600"/>
              <a:ext cx="4499382" cy="1562100"/>
              <a:chOff x="704366" y="315861"/>
              <a:chExt cx="3858575" cy="1360539"/>
            </a:xfrm>
          </p:grpSpPr>
          <p:sp>
            <p:nvSpPr>
              <p:cNvPr id="390" name="TextBox 389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391" name="Group 390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427" name="TextBox 426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428" name="TextBox 427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429" name="TextBox 428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430" name="TextBox 429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431" name="TextBox 430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392" name="Group 391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421" name="TextBox 420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422" name="Group 421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423" name="Straight Connector 422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24" name="Oval 423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25" name="Oval 424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26" name="Oval 425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93" name="Group 392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415" name="TextBox 414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416" name="Group 415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417" name="Straight Connector 416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8" name="Oval 417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19" name="Oval 418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20" name="Oval 419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94" name="Group 393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409" name="TextBox 408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410" name="Group 409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411" name="Straight Connector 410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2" name="Oval 411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13" name="Oval 412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14" name="Oval 413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95" name="Group 394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403" name="TextBox 402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404" name="Group 403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405" name="Straight Connector 404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06" name="Oval 405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07" name="Oval 406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08" name="Oval 407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396" name="Group 395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397" name="TextBox 396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398" name="Group 397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399" name="Straight Connector 398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00" name="Oval 399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01" name="Oval 400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402" name="Oval 401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733" name="Group 732"/>
            <p:cNvGrpSpPr/>
            <p:nvPr/>
          </p:nvGrpSpPr>
          <p:grpSpPr>
            <a:xfrm>
              <a:off x="4492218" y="4838700"/>
              <a:ext cx="4499382" cy="1562100"/>
              <a:chOff x="704366" y="315861"/>
              <a:chExt cx="3858575" cy="1360539"/>
            </a:xfrm>
          </p:grpSpPr>
          <p:sp>
            <p:nvSpPr>
              <p:cNvPr id="734" name="TextBox 733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735" name="Group 734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771" name="TextBox 770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772" name="TextBox 771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773" name="TextBox 772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774" name="TextBox 773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775" name="TextBox 774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736" name="Group 735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765" name="TextBox 764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766" name="Group 765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767" name="Straight Connector 766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68" name="Oval 767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69" name="Oval 768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70" name="Oval 769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37" name="Group 736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759" name="TextBox 758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760" name="Group 759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761" name="Straight Connector 760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62" name="Oval 761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63" name="Oval 762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64" name="Oval 763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38" name="Group 737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753" name="TextBox 752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54" name="Group 753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55" name="Straight Connector 754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6" name="Oval 755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57" name="Oval 756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58" name="Oval 757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39" name="Group 738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747" name="TextBox 746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48" name="Group 747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49" name="Straight Connector 748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50" name="Oval 749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51" name="Oval 750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52" name="Oval 751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40" name="Group 739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741" name="TextBox 740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42" name="Group 741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43" name="Straight Connector 742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4" name="Oval 743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45" name="Oval 744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46" name="Oval 745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776" name="Group 775"/>
            <p:cNvGrpSpPr/>
            <p:nvPr/>
          </p:nvGrpSpPr>
          <p:grpSpPr>
            <a:xfrm>
              <a:off x="4492218" y="152400"/>
              <a:ext cx="4499382" cy="1562100"/>
              <a:chOff x="704366" y="315861"/>
              <a:chExt cx="3858575" cy="1360539"/>
            </a:xfrm>
          </p:grpSpPr>
          <p:sp>
            <p:nvSpPr>
              <p:cNvPr id="777" name="TextBox 776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778" name="Group 777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814" name="TextBox 813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15" name="TextBox 814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16" name="TextBox 815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17" name="TextBox 816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18" name="TextBox 817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779" name="Group 778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808" name="TextBox 807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09" name="Group 808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810" name="Straight Connector 809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1" name="Oval 810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12" name="Oval 811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13" name="Oval 812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80" name="Group 779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802" name="TextBox 801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03" name="Group 802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804" name="Straight Connector 803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05" name="Oval 804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06" name="Oval 805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07" name="Oval 806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81" name="Group 780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796" name="TextBox 795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97" name="Group 796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98" name="Straight Connector 797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9" name="Oval 798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00" name="Oval 799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01" name="Oval 800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82" name="Group 781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790" name="TextBox 789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91" name="Group 790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92" name="Straight Connector 791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3" name="Oval 792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94" name="Oval 793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95" name="Oval 794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783" name="Group 782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784" name="TextBox 783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785" name="Group 784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786" name="Straight Connector 785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7" name="Oval 786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88" name="Oval 787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789" name="Oval 788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819" name="Group 818"/>
            <p:cNvGrpSpPr/>
            <p:nvPr/>
          </p:nvGrpSpPr>
          <p:grpSpPr>
            <a:xfrm>
              <a:off x="4492218" y="1714500"/>
              <a:ext cx="4499382" cy="1562100"/>
              <a:chOff x="704366" y="315861"/>
              <a:chExt cx="3858575" cy="1360539"/>
            </a:xfrm>
          </p:grpSpPr>
          <p:sp>
            <p:nvSpPr>
              <p:cNvPr id="820" name="TextBox 819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821" name="Group 820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857" name="TextBox 856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58" name="TextBox 857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59" name="TextBox 858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60" name="TextBox 859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861" name="TextBox 860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822" name="Group 821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851" name="TextBox 850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52" name="Group 851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853" name="Straight Connector 852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4" name="Oval 853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55" name="Oval 854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56" name="Oval 855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23" name="Group 822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845" name="TextBox 844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46" name="Group 845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847" name="Straight Connector 846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8" name="Oval 847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49" name="Oval 848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50" name="Oval 849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24" name="Group 823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839" name="TextBox 838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40" name="Group 839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41" name="Straight Connector 840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2" name="Oval 841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43" name="Oval 842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44" name="Oval 843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25" name="Group 824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833" name="TextBox 832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34" name="Group 833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35" name="Straight Connector 834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6" name="Oval 835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37" name="Oval 836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38" name="Oval 837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26" name="Group 825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827" name="TextBox 826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28" name="Group 827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29" name="Straight Connector 828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0" name="Oval 829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31" name="Oval 830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32" name="Oval 831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  <p:grpSp>
          <p:nvGrpSpPr>
            <p:cNvPr id="862" name="Group 861"/>
            <p:cNvGrpSpPr/>
            <p:nvPr/>
          </p:nvGrpSpPr>
          <p:grpSpPr>
            <a:xfrm>
              <a:off x="4492218" y="3276600"/>
              <a:ext cx="4499382" cy="1562100"/>
              <a:chOff x="704366" y="315861"/>
              <a:chExt cx="3858575" cy="1360539"/>
            </a:xfrm>
          </p:grpSpPr>
          <p:sp>
            <p:nvSpPr>
              <p:cNvPr id="863" name="TextBox 862"/>
              <p:cNvSpPr txBox="1"/>
              <p:nvPr/>
            </p:nvSpPr>
            <p:spPr>
              <a:xfrm>
                <a:off x="1749925" y="315861"/>
                <a:ext cx="12105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"/>
                    <a:ea typeface="Arial Narrow" charset="0"/>
                    <a:cs typeface="Arial"/>
                  </a:rPr>
                  <a:t>INTEREST AREA</a:t>
                </a:r>
                <a:endParaRPr lang="en-US" sz="1000" b="1" dirty="0">
                  <a:latin typeface="Arial"/>
                  <a:ea typeface="Arial Narrow" charset="0"/>
                  <a:cs typeface="Arial"/>
                </a:endParaRPr>
              </a:p>
            </p:txBody>
          </p:sp>
          <p:grpSp>
            <p:nvGrpSpPr>
              <p:cNvPr id="864" name="Group 863"/>
              <p:cNvGrpSpPr/>
              <p:nvPr/>
            </p:nvGrpSpPr>
            <p:grpSpPr>
              <a:xfrm>
                <a:off x="1749925" y="1398202"/>
                <a:ext cx="2813016" cy="278198"/>
                <a:chOff x="1378161" y="2106876"/>
                <a:chExt cx="2813016" cy="278198"/>
              </a:xfrm>
            </p:grpSpPr>
            <p:sp>
              <p:nvSpPr>
                <p:cNvPr id="900" name="TextBox 899"/>
                <p:cNvSpPr txBox="1"/>
                <p:nvPr/>
              </p:nvSpPr>
              <p:spPr>
                <a:xfrm>
                  <a:off x="1378161" y="2106876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chemeClr val="bg1">
                          <a:lumMod val="50000"/>
                        </a:schemeClr>
                      </a:solidFill>
                      <a:latin typeface="Arial"/>
                      <a:ea typeface="Arial Narrow" charset="0"/>
                      <a:cs typeface="Arial"/>
                    </a:rPr>
                    <a:t>Not Important</a:t>
                  </a:r>
                  <a:endParaRPr lang="en-US" sz="600" dirty="0">
                    <a:solidFill>
                      <a:schemeClr val="bg1">
                        <a:lumMod val="50000"/>
                      </a:schemeClr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901" name="TextBox 900"/>
                <p:cNvSpPr txBox="1"/>
                <p:nvPr/>
              </p:nvSpPr>
              <p:spPr>
                <a:xfrm>
                  <a:off x="3599976" y="2107996"/>
                  <a:ext cx="591201" cy="241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Very </a:t>
                  </a:r>
                  <a:b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</a:br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902" name="TextBox 901"/>
                <p:cNvSpPr txBox="1"/>
                <p:nvPr/>
              </p:nvSpPr>
              <p:spPr>
                <a:xfrm>
                  <a:off x="2489618" y="2106876"/>
                  <a:ext cx="7213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Moderately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903" name="TextBox 902"/>
                <p:cNvSpPr txBox="1"/>
                <p:nvPr/>
              </p:nvSpPr>
              <p:spPr>
                <a:xfrm>
                  <a:off x="2008187" y="2108075"/>
                  <a:ext cx="54930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Slightly 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  <p:sp>
              <p:nvSpPr>
                <p:cNvPr id="904" name="TextBox 903"/>
                <p:cNvSpPr txBox="1"/>
                <p:nvPr/>
              </p:nvSpPr>
              <p:spPr>
                <a:xfrm>
                  <a:off x="3077747" y="2106877"/>
                  <a:ext cx="721346" cy="184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" dirty="0" smtClean="0">
                      <a:solidFill>
                        <a:srgbClr val="7F7F7F"/>
                      </a:solidFill>
                      <a:latin typeface="Arial"/>
                      <a:ea typeface="Arial Narrow" charset="0"/>
                      <a:cs typeface="Arial"/>
                    </a:rPr>
                    <a:t>Important</a:t>
                  </a:r>
                  <a:endParaRPr lang="en-US" sz="600" dirty="0">
                    <a:solidFill>
                      <a:srgbClr val="7F7F7F"/>
                    </a:solidFill>
                    <a:latin typeface="Arial"/>
                    <a:ea typeface="Arial Narrow" charset="0"/>
                    <a:cs typeface="Arial"/>
                  </a:endParaRPr>
                </a:p>
              </p:txBody>
            </p:sp>
          </p:grpSp>
          <p:grpSp>
            <p:nvGrpSpPr>
              <p:cNvPr id="865" name="Group 864"/>
              <p:cNvGrpSpPr/>
              <p:nvPr/>
            </p:nvGrpSpPr>
            <p:grpSpPr>
              <a:xfrm>
                <a:off x="832268" y="546556"/>
                <a:ext cx="3468854" cy="187644"/>
                <a:chOff x="710432" y="1509543"/>
                <a:chExt cx="3468854" cy="187644"/>
              </a:xfrm>
            </p:grpSpPr>
            <p:sp>
              <p:nvSpPr>
                <p:cNvPr id="894" name="TextBox 893"/>
                <p:cNvSpPr txBox="1"/>
                <p:nvPr/>
              </p:nvSpPr>
              <p:spPr>
                <a:xfrm>
                  <a:off x="710432" y="1509543"/>
                  <a:ext cx="992666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95" name="Group 894"/>
                <p:cNvGrpSpPr/>
                <p:nvPr/>
              </p:nvGrpSpPr>
              <p:grpSpPr>
                <a:xfrm>
                  <a:off x="1727658" y="1575539"/>
                  <a:ext cx="2451628" cy="91440"/>
                  <a:chOff x="1752599" y="1582641"/>
                  <a:chExt cx="2451628" cy="91440"/>
                </a:xfrm>
              </p:grpSpPr>
              <p:cxnSp>
                <p:nvCxnSpPr>
                  <p:cNvPr id="896" name="Straight Connector 895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7" name="Oval 896"/>
                  <p:cNvSpPr>
                    <a:spLocks/>
                  </p:cNvSpPr>
                  <p:nvPr/>
                </p:nvSpPr>
                <p:spPr>
                  <a:xfrm>
                    <a:off x="1752599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98" name="Oval 897"/>
                  <p:cNvSpPr>
                    <a:spLocks/>
                  </p:cNvSpPr>
                  <p:nvPr/>
                </p:nvSpPr>
                <p:spPr>
                  <a:xfrm>
                    <a:off x="4112787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99" name="Oval 898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66" name="Group 865"/>
              <p:cNvGrpSpPr/>
              <p:nvPr/>
            </p:nvGrpSpPr>
            <p:grpSpPr>
              <a:xfrm>
                <a:off x="768319" y="718006"/>
                <a:ext cx="3532804" cy="294870"/>
                <a:chOff x="646483" y="1509543"/>
                <a:chExt cx="3532804" cy="294870"/>
              </a:xfrm>
            </p:grpSpPr>
            <p:sp>
              <p:nvSpPr>
                <p:cNvPr id="888" name="TextBox 887"/>
                <p:cNvSpPr txBox="1"/>
                <p:nvPr/>
              </p:nvSpPr>
              <p:spPr>
                <a:xfrm>
                  <a:off x="646483" y="1509543"/>
                  <a:ext cx="1056616" cy="294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  <a:p>
                  <a:pPr algn="r"/>
                  <a:endParaRPr lang="en-US" sz="800" dirty="0">
                    <a:latin typeface="Arial"/>
                    <a:ea typeface="Arial Narrow" charset="0"/>
                    <a:cs typeface="Arial"/>
                  </a:endParaRPr>
                </a:p>
              </p:txBody>
            </p:sp>
            <p:grpSp>
              <p:nvGrpSpPr>
                <p:cNvPr id="889" name="Group 888"/>
                <p:cNvGrpSpPr/>
                <p:nvPr/>
              </p:nvGrpSpPr>
              <p:grpSpPr>
                <a:xfrm>
                  <a:off x="1727659" y="1575539"/>
                  <a:ext cx="2451628" cy="91441"/>
                  <a:chOff x="1752600" y="1582641"/>
                  <a:chExt cx="2451628" cy="91441"/>
                </a:xfrm>
              </p:grpSpPr>
              <p:cxnSp>
                <p:nvCxnSpPr>
                  <p:cNvPr id="890" name="Straight Connector 889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1" name="Oval 890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92" name="Oval 891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93" name="Oval 892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1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67" name="Group 866"/>
              <p:cNvGrpSpPr/>
              <p:nvPr/>
            </p:nvGrpSpPr>
            <p:grpSpPr>
              <a:xfrm>
                <a:off x="704366" y="889456"/>
                <a:ext cx="3596757" cy="187644"/>
                <a:chOff x="582530" y="1509543"/>
                <a:chExt cx="3596757" cy="187644"/>
              </a:xfrm>
            </p:grpSpPr>
            <p:sp>
              <p:nvSpPr>
                <p:cNvPr id="882" name="TextBox 881"/>
                <p:cNvSpPr txBox="1"/>
                <p:nvPr/>
              </p:nvSpPr>
              <p:spPr>
                <a:xfrm>
                  <a:off x="582530" y="1509543"/>
                  <a:ext cx="1120568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83" name="Group 882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84" name="Straight Connector 883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85" name="Oval 884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86" name="Oval 885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87" name="Oval 886"/>
                  <p:cNvSpPr>
                    <a:spLocks/>
                  </p:cNvSpPr>
                  <p:nvPr/>
                </p:nvSpPr>
                <p:spPr>
                  <a:xfrm>
                    <a:off x="2936961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68" name="Group 867"/>
              <p:cNvGrpSpPr/>
              <p:nvPr/>
            </p:nvGrpSpPr>
            <p:grpSpPr>
              <a:xfrm>
                <a:off x="960171" y="1060906"/>
                <a:ext cx="3340952" cy="187644"/>
                <a:chOff x="838335" y="1509543"/>
                <a:chExt cx="3340952" cy="187644"/>
              </a:xfrm>
            </p:grpSpPr>
            <p:sp>
              <p:nvSpPr>
                <p:cNvPr id="876" name="TextBox 875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77" name="Group 876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78" name="Straight Connector 877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9" name="Oval 878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80" name="Oval 879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81" name="Oval 880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  <p:grpSp>
            <p:nvGrpSpPr>
              <p:cNvPr id="869" name="Group 868"/>
              <p:cNvGrpSpPr/>
              <p:nvPr/>
            </p:nvGrpSpPr>
            <p:grpSpPr>
              <a:xfrm>
                <a:off x="960171" y="1232356"/>
                <a:ext cx="3340952" cy="187644"/>
                <a:chOff x="838335" y="1509543"/>
                <a:chExt cx="3340952" cy="187644"/>
              </a:xfrm>
            </p:grpSpPr>
            <p:sp>
              <p:nvSpPr>
                <p:cNvPr id="870" name="TextBox 869"/>
                <p:cNvSpPr txBox="1"/>
                <p:nvPr/>
              </p:nvSpPr>
              <p:spPr>
                <a:xfrm>
                  <a:off x="838335" y="1509543"/>
                  <a:ext cx="864763" cy="187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>
                      <a:latin typeface="Arial"/>
                      <a:ea typeface="Arial Narrow" charset="0"/>
                      <a:cs typeface="Arial"/>
                    </a:rPr>
                    <a:t>Stakeholder</a:t>
                  </a:r>
                </a:p>
              </p:txBody>
            </p:sp>
            <p:grpSp>
              <p:nvGrpSpPr>
                <p:cNvPr id="871" name="Group 870"/>
                <p:cNvGrpSpPr/>
                <p:nvPr/>
              </p:nvGrpSpPr>
              <p:grpSpPr>
                <a:xfrm>
                  <a:off x="1727659" y="1575539"/>
                  <a:ext cx="2451628" cy="91440"/>
                  <a:chOff x="1752600" y="1582641"/>
                  <a:chExt cx="2451628" cy="91440"/>
                </a:xfrm>
              </p:grpSpPr>
              <p:cxnSp>
                <p:nvCxnSpPr>
                  <p:cNvPr id="872" name="Straight Connector 871"/>
                  <p:cNvCxnSpPr/>
                  <p:nvPr/>
                </p:nvCxnSpPr>
                <p:spPr>
                  <a:xfrm>
                    <a:off x="1810990" y="1628361"/>
                    <a:ext cx="2350333" cy="0"/>
                  </a:xfrm>
                  <a:prstGeom prst="line">
                    <a:avLst/>
                  </a:prstGeom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3" name="Oval 872"/>
                  <p:cNvSpPr>
                    <a:spLocks/>
                  </p:cNvSpPr>
                  <p:nvPr/>
                </p:nvSpPr>
                <p:spPr>
                  <a:xfrm>
                    <a:off x="1752600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0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74" name="Oval 873"/>
                  <p:cNvSpPr>
                    <a:spLocks/>
                  </p:cNvSpPr>
                  <p:nvPr/>
                </p:nvSpPr>
                <p:spPr>
                  <a:xfrm>
                    <a:off x="4112788" y="1582641"/>
                    <a:ext cx="91440" cy="9144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  <p:sp>
                <p:nvSpPr>
                  <p:cNvPr id="875" name="Oval 874"/>
                  <p:cNvSpPr>
                    <a:spLocks/>
                  </p:cNvSpPr>
                  <p:nvPr/>
                </p:nvSpPr>
                <p:spPr>
                  <a:xfrm>
                    <a:off x="2936962" y="1582641"/>
                    <a:ext cx="91440" cy="91440"/>
                  </a:xfrm>
                  <a:prstGeom prst="ellipse">
                    <a:avLst/>
                  </a:prstGeom>
                  <a:solidFill>
                    <a:srgbClr val="0077C0"/>
                  </a:solidFill>
                  <a:ln w="19050" cmpd="sng">
                    <a:solidFill>
                      <a:srgbClr val="0077C0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1">
                      <a:latin typeface="Arial Narrow" charset="0"/>
                      <a:ea typeface="Arial Narrow" charset="0"/>
                      <a:cs typeface="Arial Narrow" charset="0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4306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terest-Area-Scale" id="{81992D05-2002-AA43-8488-952B2D444456}" vid="{16AEB72B-F9D3-CA43-B34B-01A6B43312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7194</TotalTime>
  <Words>120</Words>
  <Application>Microsoft Macintosh PowerPoint</Application>
  <PresentationFormat>On-screen Show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 Narrow</vt:lpstr>
      <vt:lpstr>Calibri</vt:lpstr>
      <vt:lpstr>Arial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Sander</dc:creator>
  <cp:lastModifiedBy>Alexandra Sander</cp:lastModifiedBy>
  <cp:revision>193</cp:revision>
  <cp:lastPrinted>2015-10-20T19:37:07Z</cp:lastPrinted>
  <dcterms:created xsi:type="dcterms:W3CDTF">2015-05-22T18:15:04Z</dcterms:created>
  <dcterms:modified xsi:type="dcterms:W3CDTF">2015-11-10T21:53:10Z</dcterms:modified>
</cp:coreProperties>
</file>