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  <p:sldMasterId id="2147483762" r:id="rId2"/>
  </p:sldMasterIdLst>
  <p:notesMasterIdLst>
    <p:notesMasterId r:id="rId6"/>
  </p:notesMasterIdLst>
  <p:sldIdLst>
    <p:sldId id="291" r:id="rId3"/>
    <p:sldId id="290" r:id="rId4"/>
    <p:sldId id="28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Rg st="1" end="21"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0"/>
    <a:srgbClr val="C4C4C4"/>
    <a:srgbClr val="72DF82"/>
    <a:srgbClr val="2E6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6" autoAdjust="0"/>
    <p:restoredTop sz="95319" autoAdjust="0"/>
  </p:normalViewPr>
  <p:slideViewPr>
    <p:cSldViewPr snapToObjects="1">
      <p:cViewPr>
        <p:scale>
          <a:sx n="100" d="100"/>
          <a:sy n="100" d="100"/>
        </p:scale>
        <p:origin x="3232" y="528"/>
      </p:cViewPr>
      <p:guideLst>
        <p:guide orient="horz" pos="364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15321-7A36-8043-BA1E-A31593AD7BAF}" type="datetimeFigureOut">
              <a:rPr lang="en-US" smtClean="0"/>
              <a:t>11/2/15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569BE-640F-FD49-B51B-5A91596E0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takeholder matr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6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na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170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akeholder-0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97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est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3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52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0800000" flipV="1">
            <a:off x="2265773" y="1521618"/>
            <a:ext cx="1417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STAKEHOLDERS </a:t>
            </a:r>
            <a:r>
              <a:rPr lang="en-US" sz="1000" b="1" dirty="0" smtClean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(USER INPUT)</a:t>
            </a:r>
          </a:p>
        </p:txBody>
      </p:sp>
      <p:sp>
        <p:nvSpPr>
          <p:cNvPr id="32" name="TextBox 31"/>
          <p:cNvSpPr txBox="1"/>
          <p:nvPr/>
        </p:nvSpPr>
        <p:spPr>
          <a:xfrm rot="10800000" flipV="1">
            <a:off x="6248400" y="1524000"/>
            <a:ext cx="1417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STAKEHOLDERS </a:t>
            </a:r>
            <a:r>
              <a:rPr lang="en-US" sz="1000" b="1" dirty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(USER INPUT)</a:t>
            </a:r>
          </a:p>
        </p:txBody>
      </p:sp>
      <p:sp>
        <p:nvSpPr>
          <p:cNvPr id="33" name="TextBox 32"/>
          <p:cNvSpPr txBox="1"/>
          <p:nvPr/>
        </p:nvSpPr>
        <p:spPr>
          <a:xfrm rot="10800000" flipV="1">
            <a:off x="2265772" y="4191000"/>
            <a:ext cx="1417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STAKEHOLDERS </a:t>
            </a:r>
            <a:r>
              <a:rPr lang="en-US" sz="1000" b="1" dirty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(USER INPUT)</a:t>
            </a:r>
          </a:p>
        </p:txBody>
      </p:sp>
      <p:sp>
        <p:nvSpPr>
          <p:cNvPr id="34" name="TextBox 33"/>
          <p:cNvSpPr txBox="1"/>
          <p:nvPr/>
        </p:nvSpPr>
        <p:spPr>
          <a:xfrm rot="10800000" flipV="1">
            <a:off x="6248400" y="4191000"/>
            <a:ext cx="1417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STAKEHOLDERS </a:t>
            </a:r>
            <a:r>
              <a:rPr lang="en-US" sz="1000" b="1" dirty="0">
                <a:solidFill>
                  <a:srgbClr val="0077C0"/>
                </a:solidFill>
                <a:latin typeface="Arial"/>
                <a:ea typeface="Arial Narrow" charset="0"/>
                <a:cs typeface="Arial"/>
              </a:rPr>
              <a:t>(USER INPUT)</a:t>
            </a:r>
          </a:p>
        </p:txBody>
      </p:sp>
    </p:spTree>
    <p:extLst>
      <p:ext uri="{BB962C8B-B14F-4D97-AF65-F5344CB8AC3E}">
        <p14:creationId xmlns:p14="http://schemas.microsoft.com/office/powerpoint/2010/main" val="293926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7410</TotalTime>
  <Words>20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Narrow</vt:lpstr>
      <vt:lpstr>Calibri</vt:lpstr>
      <vt:lpstr>Arial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Sander</dc:creator>
  <cp:lastModifiedBy>Alexandra Sander</cp:lastModifiedBy>
  <cp:revision>195</cp:revision>
  <cp:lastPrinted>2015-10-20T19:37:07Z</cp:lastPrinted>
  <dcterms:created xsi:type="dcterms:W3CDTF">2015-05-22T18:15:04Z</dcterms:created>
  <dcterms:modified xsi:type="dcterms:W3CDTF">2015-11-04T22:00:28Z</dcterms:modified>
</cp:coreProperties>
</file>